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79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980141" y="3055491"/>
              <a:ext cx="518371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nombres dans différentes écritures.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8d 1u . . . 7d 11u</a:t>
            </a:r>
          </a:p>
        </p:txBody>
      </p:sp>
    </p:spTree>
    <p:extLst>
      <p:ext uri="{BB962C8B-B14F-4D97-AF65-F5344CB8AC3E}">
        <p14:creationId xmlns:p14="http://schemas.microsoft.com/office/powerpoint/2010/main" val="356510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8d 1u . . . 7d 11u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07807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1EE7FAB-51D8-4B88-EF43-73B32CB9294D}"/>
              </a:ext>
            </a:extLst>
          </p:cNvPr>
          <p:cNvSpPr txBox="1"/>
          <p:nvPr/>
        </p:nvSpPr>
        <p:spPr>
          <a:xfrm>
            <a:off x="1591293" y="3881252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81                   81</a:t>
            </a:r>
          </a:p>
        </p:txBody>
      </p:sp>
    </p:spTree>
    <p:extLst>
      <p:ext uri="{BB962C8B-B14F-4D97-AF65-F5344CB8AC3E}">
        <p14:creationId xmlns:p14="http://schemas.microsoft.com/office/powerpoint/2010/main" val="117923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6d 14u . . . 77</a:t>
            </a:r>
          </a:p>
        </p:txBody>
      </p:sp>
    </p:spTree>
    <p:extLst>
      <p:ext uri="{BB962C8B-B14F-4D97-AF65-F5344CB8AC3E}">
        <p14:creationId xmlns:p14="http://schemas.microsoft.com/office/powerpoint/2010/main" val="463412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6d 14u . . . 77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402612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BFB5035-10A6-1AF2-7C34-ADA3B9E3AC82}"/>
              </a:ext>
            </a:extLst>
          </p:cNvPr>
          <p:cNvSpPr txBox="1"/>
          <p:nvPr/>
        </p:nvSpPr>
        <p:spPr>
          <a:xfrm>
            <a:off x="2113808" y="3841667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74</a:t>
            </a:r>
          </a:p>
        </p:txBody>
      </p:sp>
    </p:spTree>
    <p:extLst>
      <p:ext uri="{BB962C8B-B14F-4D97-AF65-F5344CB8AC3E}">
        <p14:creationId xmlns:p14="http://schemas.microsoft.com/office/powerpoint/2010/main" val="128882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5 + 5 . . . 3 + 7</a:t>
            </a:r>
          </a:p>
        </p:txBody>
      </p:sp>
    </p:spTree>
    <p:extLst>
      <p:ext uri="{BB962C8B-B14F-4D97-AF65-F5344CB8AC3E}">
        <p14:creationId xmlns:p14="http://schemas.microsoft.com/office/powerpoint/2010/main" val="626918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DA91959-303A-9BD2-8992-485C7519271E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5 + 5 . . . 3 + 7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180939" y="2529705"/>
            <a:ext cx="1297543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57480CF-10B3-658D-C9F5-E6345647BA5B}"/>
              </a:ext>
            </a:extLst>
          </p:cNvPr>
          <p:cNvSpPr txBox="1"/>
          <p:nvPr/>
        </p:nvSpPr>
        <p:spPr>
          <a:xfrm>
            <a:off x="2390898" y="3810001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10              10</a:t>
            </a:r>
          </a:p>
        </p:txBody>
      </p:sp>
    </p:spTree>
    <p:extLst>
      <p:ext uri="{BB962C8B-B14F-4D97-AF65-F5344CB8AC3E}">
        <p14:creationId xmlns:p14="http://schemas.microsoft.com/office/powerpoint/2010/main" val="258283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7 + 8 . . . 5 + 9</a:t>
            </a:r>
          </a:p>
        </p:txBody>
      </p:sp>
    </p:spTree>
    <p:extLst>
      <p:ext uri="{BB962C8B-B14F-4D97-AF65-F5344CB8AC3E}">
        <p14:creationId xmlns:p14="http://schemas.microsoft.com/office/powerpoint/2010/main" val="3102845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FB8463-59EB-ADE2-0865-36C0F29F38DD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7 + 8 . . . 5 + 9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101772" y="2591260"/>
            <a:ext cx="125795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4D66355-6B2A-B4DC-271E-8C50C8E1BEDB}"/>
              </a:ext>
            </a:extLst>
          </p:cNvPr>
          <p:cNvSpPr txBox="1"/>
          <p:nvPr/>
        </p:nvSpPr>
        <p:spPr>
          <a:xfrm>
            <a:off x="2264228" y="3786250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</a:t>
            </a:r>
            <a:r>
              <a:rPr lang="fr-FR" sz="6600">
                <a:solidFill>
                  <a:srgbClr val="FF0000"/>
                </a:solidFill>
              </a:rPr>
              <a:t>15              </a:t>
            </a:r>
            <a:r>
              <a:rPr lang="fr-FR" sz="6600" dirty="0">
                <a:solidFill>
                  <a:srgbClr val="FF0000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56198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48 . . . 54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48 . . . 54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74531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81 . . . 69</a:t>
            </a:r>
          </a:p>
        </p:txBody>
      </p:sp>
    </p:spTree>
    <p:extLst>
      <p:ext uri="{BB962C8B-B14F-4D97-AF65-F5344CB8AC3E}">
        <p14:creationId xmlns:p14="http://schemas.microsoft.com/office/powerpoint/2010/main" val="2308508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81 . . . 69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14947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80 . . . 93</a:t>
            </a:r>
          </a:p>
        </p:txBody>
      </p:sp>
    </p:spTree>
    <p:extLst>
      <p:ext uri="{BB962C8B-B14F-4D97-AF65-F5344CB8AC3E}">
        <p14:creationId xmlns:p14="http://schemas.microsoft.com/office/powerpoint/2010/main" val="57804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80 . . . 93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44131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8d 5u . . . 6d 4u</a:t>
            </a:r>
          </a:p>
        </p:txBody>
      </p:sp>
    </p:spTree>
    <p:extLst>
      <p:ext uri="{BB962C8B-B14F-4D97-AF65-F5344CB8AC3E}">
        <p14:creationId xmlns:p14="http://schemas.microsoft.com/office/powerpoint/2010/main" val="537147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8d 5u . . . 6d 4u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07807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6BB9FA47-E2B5-AFA6-5601-2323C63CC3CE}"/>
              </a:ext>
            </a:extLst>
          </p:cNvPr>
          <p:cNvSpPr txBox="1"/>
          <p:nvPr/>
        </p:nvSpPr>
        <p:spPr>
          <a:xfrm>
            <a:off x="1591293" y="3881252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85                   64</a:t>
            </a:r>
          </a:p>
        </p:txBody>
      </p:sp>
    </p:spTree>
    <p:extLst>
      <p:ext uri="{BB962C8B-B14F-4D97-AF65-F5344CB8AC3E}">
        <p14:creationId xmlns:p14="http://schemas.microsoft.com/office/powerpoint/2010/main" val="428209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623</TotalTime>
  <Words>175</Words>
  <Application>Microsoft Office PowerPoint</Application>
  <PresentationFormat>Affichage à l'écran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65</cp:revision>
  <dcterms:created xsi:type="dcterms:W3CDTF">2023-02-07T14:55:57Z</dcterms:created>
  <dcterms:modified xsi:type="dcterms:W3CDTF">2025-08-13T12:34:10Z</dcterms:modified>
</cp:coreProperties>
</file>